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ownloads\7880-Улица-Кирова.-Основателям-Челябинс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\Downloads\chelyabin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769847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User\Downloads\IMG_4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2666"/>
            <a:ext cx="6048672" cy="40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5" y="188640"/>
            <a:ext cx="5520004" cy="367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User\Downloads\koWdd05wci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79" y="188640"/>
            <a:ext cx="3452614" cy="63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\Downloads\ch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\Downloads\8e21e7ce-1d7d-4f49-aa1f-8c028f1c6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5"/>
            <a:ext cx="4464497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\Downloads\fd006c6a7c618c6736d7e1bb26c5c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364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\Downloads\200385f9ff44aa6ccb6573a8a9785bf65373723c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2021-03-18T11:29:58Z</dcterms:created>
  <dcterms:modified xsi:type="dcterms:W3CDTF">2021-03-18T11:50:33Z</dcterms:modified>
</cp:coreProperties>
</file>